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1" r:id="rId2"/>
    <p:sldId id="1162" r:id="rId3"/>
    <p:sldId id="1163" r:id="rId4"/>
    <p:sldId id="1164" r:id="rId5"/>
    <p:sldId id="1165" r:id="rId6"/>
    <p:sldId id="11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1" y="2721249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346. JESUH KA LUNG SUNGAH HONG LUTPHET-IN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Since Jesus Came Into My Heart</a:t>
            </a:r>
          </a:p>
          <a:p>
            <a:r>
              <a:rPr lang="en-US" sz="1500" dirty="0"/>
              <a:t>2 Kor. 5:17</a:t>
            </a:r>
          </a:p>
          <a:p>
            <a:r>
              <a:rPr lang="en-US" sz="1500" dirty="0"/>
              <a:t>Rufus H. McDaniel, 1850-1940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4845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0280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8037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0960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8123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05137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346. JESUH KA LUNG SUNGAH HONG LUTPHET-IN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2018-12-14T15:32:34Z</dcterms:modified>
</cp:coreProperties>
</file>